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  <p:sldId id="259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9E9D-CB82-4A4B-B119-3B18210651ED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C130-A2FD-4D92-83EF-13F35AE865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9E9D-CB82-4A4B-B119-3B18210651ED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C130-A2FD-4D92-83EF-13F35AE865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9E9D-CB82-4A4B-B119-3B18210651ED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C130-A2FD-4D92-83EF-13F35AE865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9E9D-CB82-4A4B-B119-3B18210651ED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C130-A2FD-4D92-83EF-13F35AE865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9E9D-CB82-4A4B-B119-3B18210651ED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C130-A2FD-4D92-83EF-13F35AE865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9E9D-CB82-4A4B-B119-3B18210651ED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C130-A2FD-4D92-83EF-13F35AE865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9E9D-CB82-4A4B-B119-3B18210651ED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C130-A2FD-4D92-83EF-13F35AE865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9E9D-CB82-4A4B-B119-3B18210651ED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C130-A2FD-4D92-83EF-13F35AE865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9E9D-CB82-4A4B-B119-3B18210651ED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C130-A2FD-4D92-83EF-13F35AE865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9E9D-CB82-4A4B-B119-3B18210651ED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C130-A2FD-4D92-83EF-13F35AE865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9E9D-CB82-4A4B-B119-3B18210651ED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C130-A2FD-4D92-83EF-13F35AE865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29E9D-CB82-4A4B-B119-3B18210651ED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6C130-A2FD-4D92-83EF-13F35AE8654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err="1" smtClean="0">
                <a:solidFill>
                  <a:srgbClr val="0070C0"/>
                </a:solidFill>
              </a:rPr>
              <a:t>Präteritum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/>
              <a:t>Претерит (прошедшее повествовательное) употребляется в связном повествовании в форме рассказа, литературного произведения о действиях, происходивших в прошлом. 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Глаголы </a:t>
            </a:r>
            <a:r>
              <a:rPr lang="en-US" b="1" dirty="0" err="1" smtClean="0"/>
              <a:t>haben</a:t>
            </a:r>
            <a:r>
              <a:rPr lang="en-US" b="1" dirty="0" smtClean="0"/>
              <a:t>, </a:t>
            </a:r>
            <a:r>
              <a:rPr lang="en-US" b="1" dirty="0" err="1" smtClean="0"/>
              <a:t>sein</a:t>
            </a:r>
            <a:r>
              <a:rPr lang="en-US" b="1" dirty="0" smtClean="0"/>
              <a:t> </a:t>
            </a:r>
            <a:r>
              <a:rPr lang="ru-RU" b="1" dirty="0" smtClean="0"/>
              <a:t>и модальные глаголы</a:t>
            </a:r>
            <a:r>
              <a:rPr lang="ru-RU" dirty="0" smtClean="0"/>
              <a:t> и в разговорной речи употребляются преимущественно в претерите.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Спряжение глаголов в  </a:t>
            </a:r>
            <a:r>
              <a:rPr lang="en-US" dirty="0" err="1" smtClean="0">
                <a:solidFill>
                  <a:srgbClr val="0070C0"/>
                </a:solidFill>
              </a:rPr>
              <a:t>Präteritum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dirty="0" smtClean="0"/>
              <a:t>Временная форма </a:t>
            </a:r>
            <a:r>
              <a:rPr lang="en-US" dirty="0" err="1" smtClean="0"/>
              <a:t>Präteritum</a:t>
            </a:r>
            <a:r>
              <a:rPr lang="en-US" dirty="0" smtClean="0"/>
              <a:t> </a:t>
            </a:r>
            <a:r>
              <a:rPr lang="ru-RU" dirty="0" smtClean="0"/>
              <a:t>образуется от второй основной формы глагола, также называемой </a:t>
            </a:r>
            <a:r>
              <a:rPr lang="en-US" dirty="0" err="1" smtClean="0"/>
              <a:t>Präteritum</a:t>
            </a:r>
            <a:r>
              <a:rPr lang="en-US" dirty="0" smtClean="0"/>
              <a:t> (</a:t>
            </a:r>
            <a:r>
              <a:rPr lang="ru-RU" dirty="0" smtClean="0"/>
              <a:t>или </a:t>
            </a:r>
            <a:r>
              <a:rPr lang="en-US" dirty="0" err="1" smtClean="0"/>
              <a:t>Imperfekt</a:t>
            </a:r>
            <a:r>
              <a:rPr lang="en-US" dirty="0" smtClean="0"/>
              <a:t>) </a:t>
            </a:r>
            <a:r>
              <a:rPr lang="ru-RU" dirty="0" smtClean="0"/>
              <a:t>с добавлением личных окончаний, как в презенсе, кроме 1-го и 3-го лица единственного числа.</a:t>
            </a:r>
          </a:p>
          <a:p>
            <a:r>
              <a:rPr lang="ru-RU" dirty="0" smtClean="0"/>
              <a:t> </a:t>
            </a:r>
            <a:br>
              <a:rPr lang="ru-RU" dirty="0" smtClean="0"/>
            </a:br>
            <a:r>
              <a:rPr lang="ru-RU" b="1" dirty="0" smtClean="0"/>
              <a:t>В 1-м и 3-м лице единственного числа в претерите глаголы не имеют личных окончаний.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Сильные и слабые глаголы</a:t>
            </a:r>
            <a:endParaRPr lang="ru-RU" dirty="0">
              <a:solidFill>
                <a:srgbClr val="0070C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</a:rPr>
                        <a:t>лицо</a:t>
                      </a:r>
                      <a:endParaRPr lang="ru-RU" sz="4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Слабые глаголы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Сильные глаголы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ich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machte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blieb sprach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du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machtest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bliebst sprachst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er,sie,es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machte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blieb sprach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wir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machten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blieben sprachen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ihr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machtet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bliebt spracht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sie, Sie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machten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 dirty="0">
                          <a:latin typeface="Times New Roman"/>
                          <a:ea typeface="Times New Roman"/>
                        </a:rPr>
                        <a:t>blieben sprachen</a:t>
                      </a:r>
                      <a:endParaRPr lang="ru-RU" sz="4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70C0"/>
                </a:solidFill>
              </a:rPr>
              <a:t>Н</a:t>
            </a:r>
            <a:r>
              <a:rPr lang="ru-RU" dirty="0" smtClean="0">
                <a:solidFill>
                  <a:srgbClr val="0070C0"/>
                </a:solidFill>
              </a:rPr>
              <a:t>еправильные </a:t>
            </a:r>
            <a:r>
              <a:rPr lang="ru-RU" dirty="0">
                <a:solidFill>
                  <a:srgbClr val="0070C0"/>
                </a:solidFill>
              </a:rPr>
              <a:t>глаголы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329644" cy="3543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411"/>
                <a:gridCol w="2082411"/>
                <a:gridCol w="2082411"/>
                <a:gridCol w="2082411"/>
              </a:tblGrid>
              <a:tr h="506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</a:rPr>
                        <a:t>лицо</a:t>
                      </a:r>
                      <a:endParaRPr lang="ru-RU" sz="4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 b="1">
                          <a:latin typeface="Times New Roman"/>
                          <a:ea typeface="Times New Roman"/>
                        </a:rPr>
                        <a:t>haben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 b="1">
                          <a:latin typeface="Times New Roman"/>
                          <a:ea typeface="Times New Roman"/>
                        </a:rPr>
                        <a:t>sein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 b="1">
                          <a:latin typeface="Times New Roman"/>
                          <a:ea typeface="Times New Roman"/>
                        </a:rPr>
                        <a:t>werden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6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ich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hatte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war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wurde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6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du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hattest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warst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wurdest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6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er,sie,es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hatte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war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wurde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6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wir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hatten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waren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wurden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6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ihr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hattet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wart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wurdet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6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sie, Sie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hatten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>
                          <a:latin typeface="Times New Roman"/>
                          <a:ea typeface="Times New Roman"/>
                        </a:rPr>
                        <a:t>waren</a:t>
                      </a:r>
                      <a:endParaRPr lang="ru-RU" sz="4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800" dirty="0">
                          <a:latin typeface="Times New Roman"/>
                          <a:ea typeface="Times New Roman"/>
                        </a:rPr>
                        <a:t>wurden</a:t>
                      </a:r>
                      <a:endParaRPr lang="ru-RU" sz="4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7572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de-DE" b="1" dirty="0" smtClean="0">
                <a:latin typeface="Times New Roman" pitchFamily="18" charset="0"/>
                <a:cs typeface="Times New Roman" pitchFamily="18" charset="0"/>
              </a:rPr>
              <a:t>„Wie war die Stunde?»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00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  <a:gridCol w="2895600"/>
                <a:gridCol w="2895600"/>
              </a:tblGrid>
              <a:tr h="6603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/>
                        <a:t>«+»</a:t>
                      </a:r>
                      <a:endParaRPr lang="ru-RU" sz="3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/>
                        <a:t>«+ -»</a:t>
                      </a:r>
                      <a:endParaRPr lang="ru-RU" sz="3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/>
                        <a:t>«- »</a:t>
                      </a:r>
                      <a:endParaRPr lang="ru-RU" sz="3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701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dirty="0"/>
                        <a:t>Die Stunde war …  gut,</a:t>
                      </a:r>
                      <a:endParaRPr lang="ru-RU" sz="2800" dirty="0"/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dirty="0"/>
                        <a:t>interessant, wunderschön</a:t>
                      </a:r>
                      <a:endParaRPr lang="ru-RU" sz="2800" dirty="0"/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dirty="0"/>
                        <a:t> sinnvoll, </a:t>
                      </a:r>
                      <a:endParaRPr lang="ru-RU" sz="2800" dirty="0"/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dirty="0"/>
                        <a:t>mit viel  Nutzen</a:t>
                      </a:r>
                      <a:endParaRPr lang="ru-RU" sz="2800" dirty="0"/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dirty="0"/>
                        <a:t>Ich arbeite gut.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/>
                        <a:t>Die Stunde war …   nicht besonders gut,</a:t>
                      </a:r>
                      <a:endParaRPr lang="ru-RU" sz="280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/>
                        <a:t>nicht besonders  interessant, </a:t>
                      </a:r>
                      <a:endParaRPr lang="ru-RU" sz="280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/>
                        <a:t>nicht schlecht, so lala</a:t>
                      </a:r>
                      <a:endParaRPr lang="ru-RU" sz="280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/>
                        <a:t>Ich arbeite nicht besonders gut.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dirty="0"/>
                        <a:t>Die Stunde war …   schlecht,                          langweilig   </a:t>
                      </a:r>
                      <a:endParaRPr lang="ru-RU" sz="2800" dirty="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dirty="0"/>
                        <a:t>Ich arbeite   schlecht.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idx="1"/>
          </p:nvPr>
        </p:nvSpPr>
        <p:spPr>
          <a:xfrm>
            <a:off x="457200" y="500063"/>
            <a:ext cx="8229600" cy="5626100"/>
          </a:xfrm>
        </p:spPr>
        <p:txBody>
          <a:bodyPr/>
          <a:lstStyle/>
          <a:p>
            <a:pPr algn="ctr"/>
            <a:endParaRPr lang="de-DE" sz="3600" b="1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de-DE" sz="3600" b="1" smtClean="0">
                <a:latin typeface="Times New Roman" pitchFamily="18" charset="0"/>
                <a:cs typeface="Times New Roman" pitchFamily="18" charset="0"/>
              </a:rPr>
              <a:t>Ich w</a:t>
            </a:r>
            <a:r>
              <a:rPr lang="ru-RU" sz="3600" b="1" smtClean="0"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de-DE" sz="3600" b="1" smtClean="0">
                <a:latin typeface="Times New Roman" pitchFamily="18" charset="0"/>
                <a:cs typeface="Times New Roman" pitchFamily="18" charset="0"/>
              </a:rPr>
              <a:t>nsche </a:t>
            </a:r>
            <a:r>
              <a:rPr lang="ru-RU" sz="36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3600" b="1" smtClean="0">
                <a:latin typeface="Times New Roman" pitchFamily="18" charset="0"/>
                <a:cs typeface="Times New Roman" pitchFamily="18" charset="0"/>
              </a:rPr>
              <a:t>euch </a:t>
            </a:r>
          </a:p>
          <a:p>
            <a:pPr algn="ctr">
              <a:buFontTx/>
              <a:buNone/>
            </a:pPr>
            <a:r>
              <a:rPr lang="de-DE" sz="3600" b="1" smtClean="0">
                <a:latin typeface="Times New Roman" pitchFamily="18" charset="0"/>
                <a:cs typeface="Times New Roman" pitchFamily="18" charset="0"/>
              </a:rPr>
              <a:t>viel Erfolg und  gute Noten!</a:t>
            </a:r>
          </a:p>
          <a:p>
            <a:pPr algn="ctr">
              <a:buFontTx/>
              <a:buNone/>
            </a:pPr>
            <a:endParaRPr lang="ru-RU" sz="3600" b="1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de-DE" sz="3600" b="1" smtClean="0">
                <a:latin typeface="Times New Roman" pitchFamily="18" charset="0"/>
                <a:cs typeface="Times New Roman" pitchFamily="18" charset="0"/>
              </a:rPr>
              <a:t>Auf Wiedersehen!</a:t>
            </a:r>
            <a:endParaRPr lang="ru-RU" sz="36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B5411B9-E85F-4B91-8D9E-2B07B6E47E8A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205</Words>
  <Application>Microsoft Office PowerPoint</Application>
  <PresentationFormat>Экран (4:3)</PresentationFormat>
  <Paragraphs>78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 Präteritum </vt:lpstr>
      <vt:lpstr>Спряжение глаголов в  Präteritum  </vt:lpstr>
      <vt:lpstr>Сильные и слабые глаголы</vt:lpstr>
      <vt:lpstr>  Неправильные глаголы   </vt:lpstr>
      <vt:lpstr>„Wie war die Stunde?»</vt:lpstr>
      <vt:lpstr>Слайд 6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джумма</dc:creator>
  <cp:lastModifiedBy>джумма</cp:lastModifiedBy>
  <cp:revision>5</cp:revision>
  <dcterms:created xsi:type="dcterms:W3CDTF">2003-12-31T20:16:30Z</dcterms:created>
  <dcterms:modified xsi:type="dcterms:W3CDTF">2003-12-31T21:01:22Z</dcterms:modified>
</cp:coreProperties>
</file>